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3" r:id="rId2"/>
    <p:sldId id="294" r:id="rId3"/>
    <p:sldId id="356" r:id="rId4"/>
    <p:sldId id="344" r:id="rId5"/>
    <p:sldId id="360" r:id="rId6"/>
    <p:sldId id="358" r:id="rId7"/>
    <p:sldId id="361" r:id="rId8"/>
    <p:sldId id="359" r:id="rId9"/>
    <p:sldId id="357" r:id="rId10"/>
    <p:sldId id="31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740"/>
  </p:normalViewPr>
  <p:slideViewPr>
    <p:cSldViewPr snapToGrid="0" snapToObjects="1">
      <p:cViewPr varScale="1">
        <p:scale>
          <a:sx n="62" d="100"/>
          <a:sy n="62" d="100"/>
        </p:scale>
        <p:origin x="118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503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60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93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8281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3682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1670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36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1/26/2018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tiff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906681"/>
            <a:ext cx="11701850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solidFill>
                  <a:srgbClr val="27515E"/>
                </a:solidFill>
              </a:rPr>
              <a:t>Michael Allen Sprint #5 Review</a:t>
            </a:r>
          </a:p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Exploratory &amp; Analysis of </a:t>
            </a: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US Contagious Diseases 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60B03F-3DA4-43F6-B282-CE67F1CDAB6B}"/>
              </a:ext>
            </a:extLst>
          </p:cNvPr>
          <p:cNvSpPr/>
          <p:nvPr/>
        </p:nvSpPr>
        <p:spPr>
          <a:xfrm>
            <a:off x="840259" y="745816"/>
            <a:ext cx="10800521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1. Read into R a CSV file Containing US Contagious Diseases</a:t>
            </a:r>
          </a:p>
          <a:p>
            <a:r>
              <a:rPr lang="en-US" sz="2400" b="1" dirty="0"/>
              <a:t>	</a:t>
            </a:r>
            <a:endParaRPr lang="en-US" sz="1600" b="1" dirty="0"/>
          </a:p>
          <a:p>
            <a:r>
              <a:rPr lang="en-US" sz="2400" b="1" dirty="0"/>
              <a:t>2. Use R to Perform Initial Exploratory Analysis</a:t>
            </a:r>
          </a:p>
          <a:p>
            <a:endParaRPr lang="en-US" sz="2400" b="1" dirty="0"/>
          </a:p>
          <a:p>
            <a:r>
              <a:rPr lang="en-US" sz="2400" b="1" dirty="0"/>
              <a:t>3. Learn How to Utilize the Filter within R Studio to Assist in the Analysis</a:t>
            </a:r>
          </a:p>
          <a:p>
            <a:endParaRPr lang="en-US" sz="2400" b="1" dirty="0"/>
          </a:p>
          <a:p>
            <a:r>
              <a:rPr lang="en-US" sz="2400" b="1" dirty="0"/>
              <a:t>4. Write a Script to Calculate the Disease per State by the Highest Percentage Sick</a:t>
            </a:r>
          </a:p>
          <a:p>
            <a:endParaRPr lang="en-US" sz="2400" b="1" dirty="0"/>
          </a:p>
          <a:p>
            <a:r>
              <a:rPr lang="en-US" sz="2400" b="1" dirty="0"/>
              <a:t>5. Write the Analysis Data back to a CSV file</a:t>
            </a:r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DB5BF9-9268-4172-9345-C62238FCB6EF}"/>
              </a:ext>
            </a:extLst>
          </p:cNvPr>
          <p:cNvSpPr/>
          <p:nvPr/>
        </p:nvSpPr>
        <p:spPr>
          <a:xfrm>
            <a:off x="5085146" y="20320"/>
            <a:ext cx="20217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Game Plan</a:t>
            </a:r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394385" y="-1353"/>
            <a:ext cx="8190319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/>
              <a:t>Create a Script in R to Perform Statistical Analysis 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3B86ED-7274-4BF9-853D-E192FDD1B7C3}"/>
              </a:ext>
            </a:extLst>
          </p:cNvPr>
          <p:cNvCxnSpPr>
            <a:cxnSpLocks/>
          </p:cNvCxnSpPr>
          <p:nvPr/>
        </p:nvCxnSpPr>
        <p:spPr>
          <a:xfrm>
            <a:off x="2057400" y="2895427"/>
            <a:ext cx="2136913" cy="110027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237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777072" y="-39106"/>
            <a:ext cx="93244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Viewing the Highest Sick Percentage after Calculation 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4D71020-C209-4EEC-80C1-B7DC9C5C9241}"/>
              </a:ext>
            </a:extLst>
          </p:cNvPr>
          <p:cNvCxnSpPr>
            <a:cxnSpLocks/>
          </p:cNvCxnSpPr>
          <p:nvPr/>
        </p:nvCxnSpPr>
        <p:spPr>
          <a:xfrm>
            <a:off x="2323070" y="1751205"/>
            <a:ext cx="1717589" cy="1053779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6DBA4884-677C-4417-86C7-09042614F729}"/>
              </a:ext>
            </a:extLst>
          </p:cNvPr>
          <p:cNvCxnSpPr>
            <a:cxnSpLocks/>
          </p:cNvCxnSpPr>
          <p:nvPr/>
        </p:nvCxnSpPr>
        <p:spPr>
          <a:xfrm>
            <a:off x="2821461" y="3489480"/>
            <a:ext cx="1219198" cy="74888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4B3E74A8-48F4-420F-84A4-127862276C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156" y="4535744"/>
            <a:ext cx="7532640" cy="342930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582CFC08-0BD4-4053-A5DA-964CBF2CD1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873" y="2850527"/>
            <a:ext cx="10028253" cy="420179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26" name="Picture 2" descr="C:\Users\micha\AppData\Local\Temp\SNAGHTMLd79485b.PNG">
            <a:extLst>
              <a:ext uri="{FF2B5EF4-FFF2-40B4-BE49-F238E27FC236}">
                <a16:creationId xmlns:a16="http://schemas.microsoft.com/office/drawing/2014/main" id="{30694670-3E1F-4F38-810C-79314E105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873" y="826943"/>
            <a:ext cx="7439025" cy="73342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7580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245834" y="0"/>
            <a:ext cx="98453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Calculating Each State’s Highest Percentage of Being Sick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91F29CB-2D5C-4F70-9DEC-62EBFF30C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8997" y="2277292"/>
            <a:ext cx="5264619" cy="289701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8016DE-A3F5-43C5-AF91-1C2FFA7B52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85138" y="2762915"/>
            <a:ext cx="4971653" cy="269014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7BCDFCD-30FE-4D8E-9CD8-DA6E6413F43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9817" y="897135"/>
            <a:ext cx="7544454" cy="32768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8D70E00-985F-4488-994D-FB2805EFD43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76891" y="1335787"/>
            <a:ext cx="7994073" cy="426757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478A59F-6EC2-46D0-9465-5C3D5684C91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76569" y="1906517"/>
            <a:ext cx="2027096" cy="22099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968702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480297" y="-16779"/>
            <a:ext cx="1141466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Calculating the Mean for All States for the Highest Percentage Sick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72E6A-59F5-4A08-8DD4-88DF5C2B1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902" y="863940"/>
            <a:ext cx="9469136" cy="7745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77CEE7-FA67-4E58-A6A8-F5DD2A20AE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820" y="2767089"/>
            <a:ext cx="6023167" cy="4251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4D89ADF-2568-4083-9328-78944675DD1C}"/>
              </a:ext>
            </a:extLst>
          </p:cNvPr>
          <p:cNvSpPr/>
          <p:nvPr/>
        </p:nvSpPr>
        <p:spPr>
          <a:xfrm>
            <a:off x="4736602" y="2243869"/>
            <a:ext cx="2477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And Histogram </a:t>
            </a:r>
            <a:endParaRPr lang="en-US" sz="28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27BB2BD-4DF3-4D42-91FB-280B0988BB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8710" y="3503690"/>
            <a:ext cx="4343776" cy="147840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326538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480297" y="-16779"/>
            <a:ext cx="939468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Calculating the Mean for the Highest Percentage Sick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72E6A-59F5-4A08-8DD4-88DF5C2B1B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902" y="863940"/>
            <a:ext cx="9469136" cy="77457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477CEE7-FA67-4E58-A6A8-F5DD2A20AED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820" y="2767089"/>
            <a:ext cx="6023167" cy="42516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4D89ADF-2568-4083-9328-78944675DD1C}"/>
              </a:ext>
            </a:extLst>
          </p:cNvPr>
          <p:cNvSpPr/>
          <p:nvPr/>
        </p:nvSpPr>
        <p:spPr>
          <a:xfrm>
            <a:off x="4736602" y="2243869"/>
            <a:ext cx="2477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/>
              <a:t>And Histogram </a:t>
            </a:r>
            <a:endParaRPr lang="en-US" sz="28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27BB2BD-4DF3-4D42-91FB-280B0988BB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8710" y="3503690"/>
            <a:ext cx="4343776" cy="147840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4795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2506220" y="-12095"/>
            <a:ext cx="781572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Parameters of the Standard Deviation Graph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E9CB1B-18B6-4409-A5F2-42EEE6EF91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4787" y="2381872"/>
            <a:ext cx="2958190" cy="309973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28" name="Picture 4" descr="C:\Users\micha\AppData\Local\Temp\SNAGHTML48f9fae.PNG">
            <a:extLst>
              <a:ext uri="{FF2B5EF4-FFF2-40B4-BE49-F238E27FC236}">
                <a16:creationId xmlns:a16="http://schemas.microsoft.com/office/drawing/2014/main" id="{90652F37-B948-4192-88AB-B8A194D18E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716" y="1339050"/>
            <a:ext cx="9829800" cy="809625"/>
          </a:xfrm>
          <a:prstGeom prst="rect">
            <a:avLst/>
          </a:prstGeom>
          <a:noFill/>
          <a:ln>
            <a:solidFill>
              <a:schemeClr val="accent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14D71020-C209-4EEC-80C1-B7DC9C5C9241}"/>
              </a:ext>
            </a:extLst>
          </p:cNvPr>
          <p:cNvCxnSpPr>
            <a:cxnSpLocks/>
          </p:cNvCxnSpPr>
          <p:nvPr/>
        </p:nvCxnSpPr>
        <p:spPr>
          <a:xfrm flipH="1">
            <a:off x="7677214" y="1648512"/>
            <a:ext cx="2069760" cy="1894735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126A9BB9-FA03-4532-86B6-478CE6DB6D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2822" y="717552"/>
            <a:ext cx="7422523" cy="45724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099653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085301" y="51331"/>
            <a:ext cx="95258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Write the R Completed Analysis Data Back to a CSV File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9A2A94-AF80-4695-8DA5-873B8B7776E6}"/>
              </a:ext>
            </a:extLst>
          </p:cNvPr>
          <p:cNvSpPr/>
          <p:nvPr/>
        </p:nvSpPr>
        <p:spPr>
          <a:xfrm>
            <a:off x="735495" y="961878"/>
            <a:ext cx="93006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write.csv(Total_MPLS_Mean_SD_Aug_2016, "Total_MPLS_Mean_SD_Aug_2016.csv")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3F81D1-F2CB-46E8-91C1-E4541C134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589" y="1869563"/>
            <a:ext cx="1876425" cy="2438400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84E1C7-B0D0-4DDA-95D3-348B215337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6375" y="1568170"/>
            <a:ext cx="5340046" cy="372165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5167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12332</TotalTime>
  <Words>134</Words>
  <Application>Microsoft Office PowerPoint</Application>
  <PresentationFormat>Widescreen</PresentationFormat>
  <Paragraphs>36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michael Allen</cp:lastModifiedBy>
  <cp:revision>180</cp:revision>
  <dcterms:created xsi:type="dcterms:W3CDTF">2017-10-26T06:05:04Z</dcterms:created>
  <dcterms:modified xsi:type="dcterms:W3CDTF">2018-01-29T18:38:57Z</dcterms:modified>
</cp:coreProperties>
</file>

<file path=docProps/thumbnail.jpeg>
</file>